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286" r:id="rId3"/>
    <p:sldId id="287" r:id="rId4"/>
    <p:sldId id="288" r:id="rId5"/>
    <p:sldId id="289" r:id="rId6"/>
    <p:sldId id="29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349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09788" y="338138"/>
            <a:ext cx="4924425" cy="618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1000"/>
            <a:ext cx="154345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47875" y="371475"/>
            <a:ext cx="5048250" cy="611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5038" y="414338"/>
            <a:ext cx="4733925" cy="602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0275" y="409575"/>
            <a:ext cx="4743450" cy="603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85988" y="319088"/>
            <a:ext cx="4772025" cy="621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143000"/>
            <a:ext cx="5029200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0</Words>
  <Application>Microsoft Office PowerPoint</Application>
  <PresentationFormat>On-screen Show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bash</dc:creator>
  <cp:lastModifiedBy>bash</cp:lastModifiedBy>
  <cp:revision>20</cp:revision>
  <dcterms:created xsi:type="dcterms:W3CDTF">2006-08-16T00:00:00Z</dcterms:created>
  <dcterms:modified xsi:type="dcterms:W3CDTF">2018-01-03T06:53:32Z</dcterms:modified>
</cp:coreProperties>
</file>